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9538182f3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9538182f3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9538182f3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9538182f3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9538182f3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9538182f3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9538182f3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9538182f3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9538182f3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9538182f3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9538182f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c9538182f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gif"/><Relationship Id="rId5" Type="http://schemas.openxmlformats.org/officeDocument/2006/relationships/image" Target="../media/image8.gif"/><Relationship Id="rId6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Smart road</a:t>
            </a:r>
            <a:endParaRPr sz="48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Darkness / Movement Detection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Darkness Detection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04675"/>
            <a:ext cx="7030500" cy="30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OpenCV: Background subtraction method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075" y="2261812"/>
            <a:ext cx="1847350" cy="150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1325" y="2259200"/>
            <a:ext cx="1847343" cy="1514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8200" y="2259425"/>
            <a:ext cx="1847351" cy="151410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4"/>
          <p:cNvSpPr/>
          <p:nvPr/>
        </p:nvSpPr>
        <p:spPr>
          <a:xfrm>
            <a:off x="3492400" y="2946200"/>
            <a:ext cx="427200" cy="15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4"/>
          <p:cNvSpPr/>
          <p:nvPr/>
        </p:nvSpPr>
        <p:spPr>
          <a:xfrm>
            <a:off x="5821713" y="2946200"/>
            <a:ext cx="427200" cy="15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4"/>
          <p:cNvSpPr txBox="1"/>
          <p:nvPr/>
        </p:nvSpPr>
        <p:spPr>
          <a:xfrm>
            <a:off x="1626925" y="3790675"/>
            <a:ext cx="184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Original frame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3948175" y="3790675"/>
            <a:ext cx="184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Background subtraction (MOG2)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6269425" y="3790675"/>
            <a:ext cx="184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Invert and Apply to Original frame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Darkness Detection</a:t>
            </a:r>
            <a:endParaRPr/>
          </a:p>
        </p:txBody>
      </p:sp>
      <p:sp>
        <p:nvSpPr>
          <p:cNvPr id="298" name="Google Shape;298;p15"/>
          <p:cNvSpPr txBox="1"/>
          <p:nvPr>
            <p:ph idx="1" type="body"/>
          </p:nvPr>
        </p:nvSpPr>
        <p:spPr>
          <a:xfrm>
            <a:off x="1303800" y="1412550"/>
            <a:ext cx="7309800" cy="31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Background Intensity = Total intensity (R+G+B) / Total pixels (excluding FG mask)</a:t>
            </a:r>
            <a:endParaRPr/>
          </a:p>
        </p:txBody>
      </p:sp>
      <p:pic>
        <p:nvPicPr>
          <p:cNvPr id="299" name="Google Shape;2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053320"/>
            <a:ext cx="2553325" cy="20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5"/>
          <p:cNvSpPr/>
          <p:nvPr/>
        </p:nvSpPr>
        <p:spPr>
          <a:xfrm>
            <a:off x="1857800" y="1397200"/>
            <a:ext cx="6195300" cy="414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5"/>
          <p:cNvSpPr txBox="1"/>
          <p:nvPr/>
        </p:nvSpPr>
        <p:spPr>
          <a:xfrm>
            <a:off x="4214600" y="2034375"/>
            <a:ext cx="4398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Threshold:-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Night		=	260-345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Morning	=	400+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Day		=	400-500+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Darkness Detection</a:t>
            </a:r>
            <a:endParaRPr/>
          </a:p>
        </p:txBody>
      </p:sp>
      <p:pic>
        <p:nvPicPr>
          <p:cNvPr id="307" name="Google Shape;307;p16"/>
          <p:cNvPicPr preferRelativeResize="0"/>
          <p:nvPr/>
        </p:nvPicPr>
        <p:blipFill rotWithShape="1">
          <a:blip r:embed="rId3">
            <a:alphaModFix/>
          </a:blip>
          <a:srcRect b="0" l="0" r="20153" t="0"/>
          <a:stretch/>
        </p:blipFill>
        <p:spPr>
          <a:xfrm>
            <a:off x="2148413" y="1374100"/>
            <a:ext cx="5341275" cy="350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 Detection</a:t>
            </a:r>
            <a:endParaRPr/>
          </a:p>
        </p:txBody>
      </p:sp>
      <p:sp>
        <p:nvSpPr>
          <p:cNvPr id="313" name="Google Shape;313;p17"/>
          <p:cNvSpPr txBox="1"/>
          <p:nvPr>
            <p:ph idx="1" type="body"/>
          </p:nvPr>
        </p:nvSpPr>
        <p:spPr>
          <a:xfrm>
            <a:off x="3585100" y="1481625"/>
            <a:ext cx="4749300" cy="31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Methods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</a:t>
            </a:r>
            <a:r>
              <a:rPr lang="en"/>
              <a:t>ixel counts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Contour =&gt; Bounding box =&gt; Size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Contour =&gt; Bounding box =&gt; Centroid =&gt; Movement</a:t>
            </a:r>
            <a:endParaRPr/>
          </a:p>
        </p:txBody>
      </p:sp>
      <p:pic>
        <p:nvPicPr>
          <p:cNvPr id="314" name="Google Shape;3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997075"/>
            <a:ext cx="2020276" cy="165582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7"/>
          <p:cNvSpPr txBox="1"/>
          <p:nvPr/>
        </p:nvSpPr>
        <p:spPr>
          <a:xfrm>
            <a:off x="1303800" y="1597875"/>
            <a:ext cx="20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FG Mask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6" name="Google Shape;3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2576" y="2690700"/>
            <a:ext cx="4054352" cy="20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 Detection (Problems)</a:t>
            </a:r>
            <a:endParaRPr/>
          </a:p>
        </p:txBody>
      </p:sp>
      <p:pic>
        <p:nvPicPr>
          <p:cNvPr id="322" name="Google Shape;3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727" y="1543123"/>
            <a:ext cx="2238249" cy="154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8"/>
          <p:cNvSpPr txBox="1"/>
          <p:nvPr/>
        </p:nvSpPr>
        <p:spPr>
          <a:xfrm>
            <a:off x="1756700" y="1236050"/>
            <a:ext cx="22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Traffic Light &amp; Reflection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4" name="Google Shape;3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6874" y="1543125"/>
            <a:ext cx="2272391" cy="15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9650" y="3377163"/>
            <a:ext cx="2272400" cy="1548064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18"/>
          <p:cNvSpPr txBox="1"/>
          <p:nvPr/>
        </p:nvSpPr>
        <p:spPr>
          <a:xfrm>
            <a:off x="4973925" y="1236050"/>
            <a:ext cx="22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Web + Rain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1739650" y="3092125"/>
            <a:ext cx="22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Web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8" name="Google Shape;32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6200" y="3376700"/>
            <a:ext cx="2273758" cy="154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18"/>
          <p:cNvSpPr txBox="1"/>
          <p:nvPr/>
        </p:nvSpPr>
        <p:spPr>
          <a:xfrm>
            <a:off x="4956200" y="3052625"/>
            <a:ext cx="22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Web + Bugs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 txBox="1"/>
          <p:nvPr>
            <p:ph type="title"/>
          </p:nvPr>
        </p:nvSpPr>
        <p:spPr>
          <a:xfrm>
            <a:off x="128965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 Detection</a:t>
            </a:r>
            <a:endParaRPr/>
          </a:p>
        </p:txBody>
      </p:sp>
      <p:sp>
        <p:nvSpPr>
          <p:cNvPr id="335" name="Google Shape;335;p19"/>
          <p:cNvSpPr txBox="1"/>
          <p:nvPr>
            <p:ph idx="1" type="body"/>
          </p:nvPr>
        </p:nvSpPr>
        <p:spPr>
          <a:xfrm>
            <a:off x="3017000" y="1556500"/>
            <a:ext cx="5154600" cy="31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Proposed Algorithm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 subtraction =&gt; FG Mask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Contour =&gt; Bounding box =&gt; Area threshold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Bounding box Intersection (ID) =&gt; Centroid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Centroid movement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 Distance threshold / Direction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00" y="1597875"/>
            <a:ext cx="2199826" cy="180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9"/>
          <p:cNvSpPr/>
          <p:nvPr/>
        </p:nvSpPr>
        <p:spPr>
          <a:xfrm>
            <a:off x="5652900" y="2395050"/>
            <a:ext cx="431700" cy="1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9"/>
          <p:cNvSpPr/>
          <p:nvPr/>
        </p:nvSpPr>
        <p:spPr>
          <a:xfrm>
            <a:off x="5652900" y="2929500"/>
            <a:ext cx="431700" cy="1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9"/>
          <p:cNvSpPr/>
          <p:nvPr/>
        </p:nvSpPr>
        <p:spPr>
          <a:xfrm>
            <a:off x="5652900" y="3428575"/>
            <a:ext cx="431700" cy="1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9"/>
          <p:cNvSpPr/>
          <p:nvPr/>
        </p:nvSpPr>
        <p:spPr>
          <a:xfrm>
            <a:off x="5652900" y="3991325"/>
            <a:ext cx="431700" cy="16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